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[V] 一张视觉比喻图：一把用于宏观塑形的木锤，一把用于精细雕刻的刻刀，以及一块可以无限添加的黏土，分别代表三种方法。
[Opener] 大家好，欢迎来到 Blender 雕刻课程。在我们深入之前，首要问题是：面对一块数字“黏土”，我们应该从哪种工具开始？  
[Expansion] Blender 提供了三种核心方法。简单塑形就像是直接用手去捏现有模型。多分辨率则像是在一个精细模型上分层添加细节。而动态拓扑，也是我们课程的核心，它允许我们像神一样，无中生有地创造几何体。  
[Evidence] 这三种方法覆盖了从对现有模型进行快速修改，到完全无限制的自由创作的所有需求。  
[Action] [行动：预告] 接下来，我们将逐一探索它们的优缺点。
以上内容需要修改, 根据雕塑泥在雕刻过程不同阶段的雕刻划分, 根据泥的湿度可塑性来决定数字雕塑的不同阶段.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[V] 一个低多边形的车门模型，通过笔刷被砸出一个明显的凹陷。凹陷处的网格线只是被推移，没有增加。
[SpeakerNote]  
[Opener] 让我们从最基础的方法——简单塑形开始。你可能会问，既然它无法增加细节，我们为什么还需要它？  
[Expansion] 它的本质就是移动模型已有的顶点，感觉上像是编辑模式下比例编辑的直观版本。它的核心价值在于“快”和“轻”。非常适合为低多边形模型快速添加大的形变，比如给游戏资产制造一些战损或凹陷。  
[Evidence] 它的最大局限在于，细节的上限完全被原始网格密度锁死。你无法创造出比网格本身更精细的细节。  
[Action] [行动：提问] “大家能想到除了车损，还有哪些场景适合用这种方法吗？”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[SpeakerNote]  
[Opener] 那么，如果我们想要更精细的细节，又不想永久性地破坏我们干净的拓扑结构呢？这就是多分辨率修改器的用武之地。  
[Expansion] 它的核心是“非破坏性”。所有雕刻细节都像图层一样存在于不同的细分级别上。这意味着你可以随时回到低细分级别调整大的形体，或者直接禁用它，模型就会变回那个简洁、干净的基础网格。  
[Evidence] 这个特性对于后续的绑定、UV展开和纹理绘制流程至关重要，因为这些工作都需要一个干净的拓扑。  
[Action] [行动：强调] “记住，‘非破坏性’是专业流程中的一个关键概念。”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[SpeakerNote]  
[Opener] 听起来很完美，但多分辨率修改器有两个需要时刻警惕的“陷阱”。  
[Expansion] 第一个是“全局细分”。你想给角色的鼻子增加亿点点细节？抱歉，你必须把整个身体的细分级别都提上去，这会导致性能压力剧增。第二个是“拓扑锁定”。一旦开始雕刻，就不能再修改基础网格，比如挤出一个新的肢体，否则所有高层级细节都会错乱。  
[Evidence] 这意味着你必须在建模阶段就规划好所有拓扑结构，之后只能在现有结构上进行雕刻。  
[Action] [行动：演示] “我会快速展示一下，当违反‘拓扑锁定’原则时，模型表面会发生怎样灾难性的扭曲。”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2025-09-15T06:00:18Z</dcterms:created>
  <dcterms:modified xsi:type="dcterms:W3CDTF">2025-09-15T06:00:18Z</dcterms:modified>
</cp:coreProperties>
</file>